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1254" r:id="rId2"/>
    <p:sldId id="1255" r:id="rId3"/>
    <p:sldId id="1256" r:id="rId4"/>
    <p:sldId id="1257" r:id="rId5"/>
    <p:sldId id="1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81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addSld delSld modSld">
      <pc:chgData name="贵申 王" userId="201fba2491c5f930" providerId="LiveId" clId="{DCE2E79A-FA80-4B3F-A3B4-A0C24C0A3357}" dt="2026-01-23T02:37:42.276" v="99" actId="20577"/>
      <pc:docMkLst>
        <pc:docMk/>
      </pc:docMkLst>
      <pc:sldChg chg="modSp mod">
        <pc:chgData name="贵申 王" userId="201fba2491c5f930" providerId="LiveId" clId="{DCE2E79A-FA80-4B3F-A3B4-A0C24C0A3357}" dt="2026-01-23T02:37:16.346" v="83" actId="20577"/>
        <pc:sldMkLst>
          <pc:docMk/>
          <pc:sldMk cId="0" sldId="1254"/>
        </pc:sldMkLst>
        <pc:spChg chg="mod">
          <ac:chgData name="贵申 王" userId="201fba2491c5f930" providerId="LiveId" clId="{DCE2E79A-FA80-4B3F-A3B4-A0C24C0A3357}" dt="2026-01-23T02:37:16.346" v="83" actId="20577"/>
          <ac:spMkLst>
            <pc:docMk/>
            <pc:sldMk cId="0" sldId="1254"/>
            <ac:spMk id="732162" creationId="{CD5651A2-B890-93AE-E8D5-E5EF9300BD59}"/>
          </ac:spMkLst>
        </pc:spChg>
        <pc:spChg chg="mod">
          <ac:chgData name="贵申 王" userId="201fba2491c5f930" providerId="LiveId" clId="{DCE2E79A-FA80-4B3F-A3B4-A0C24C0A3357}" dt="2026-01-23T02:34:55.530" v="77" actId="20577"/>
          <ac:spMkLst>
            <pc:docMk/>
            <pc:sldMk cId="0" sldId="1254"/>
            <ac:spMk id="732163" creationId="{DE278D42-89D1-1B65-FCDF-1355F5FFEB67}"/>
          </ac:spMkLst>
        </pc:spChg>
      </pc:sldChg>
      <pc:sldChg chg="modSp add del mod">
        <pc:chgData name="贵申 王" userId="201fba2491c5f930" providerId="LiveId" clId="{DCE2E79A-FA80-4B3F-A3B4-A0C24C0A3357}" dt="2026-01-23T02:01:14.285" v="48" actId="47"/>
        <pc:sldMkLst>
          <pc:docMk/>
          <pc:sldMk cId="1276315244" sldId="1255"/>
        </pc:sldMkLst>
      </pc:sldChg>
      <pc:sldChg chg="modSp add mod">
        <pc:chgData name="贵申 王" userId="201fba2491c5f930" providerId="LiveId" clId="{DCE2E79A-FA80-4B3F-A3B4-A0C24C0A3357}" dt="2026-01-23T02:37:22.453" v="87" actId="20577"/>
        <pc:sldMkLst>
          <pc:docMk/>
          <pc:sldMk cId="2935922890" sldId="1255"/>
        </pc:sldMkLst>
        <pc:spChg chg="mod">
          <ac:chgData name="贵申 王" userId="201fba2491c5f930" providerId="LiveId" clId="{DCE2E79A-FA80-4B3F-A3B4-A0C24C0A3357}" dt="2026-01-23T02:37:22.453" v="87" actId="20577"/>
          <ac:spMkLst>
            <pc:docMk/>
            <pc:sldMk cId="2935922890" sldId="1255"/>
            <ac:spMk id="732162" creationId="{467FCAF6-6D2C-15E0-59DF-93C3226F3F9E}"/>
          </ac:spMkLst>
        </pc:spChg>
        <pc:spChg chg="mod">
          <ac:chgData name="贵申 王" userId="201fba2491c5f930" providerId="LiveId" clId="{DCE2E79A-FA80-4B3F-A3B4-A0C24C0A3357}" dt="2026-01-23T02:33:44.968" v="58" actId="20577"/>
          <ac:spMkLst>
            <pc:docMk/>
            <pc:sldMk cId="2935922890" sldId="1255"/>
            <ac:spMk id="732163" creationId="{559F13D1-A891-9334-3FC6-91D77E62337F}"/>
          </ac:spMkLst>
        </pc:spChg>
      </pc:sldChg>
      <pc:sldChg chg="modSp add mod">
        <pc:chgData name="贵申 王" userId="201fba2491c5f930" providerId="LiveId" clId="{DCE2E79A-FA80-4B3F-A3B4-A0C24C0A3357}" dt="2026-01-23T02:37:28.879" v="91" actId="20577"/>
        <pc:sldMkLst>
          <pc:docMk/>
          <pc:sldMk cId="408916952" sldId="1256"/>
        </pc:sldMkLst>
        <pc:spChg chg="mod">
          <ac:chgData name="贵申 王" userId="201fba2491c5f930" providerId="LiveId" clId="{DCE2E79A-FA80-4B3F-A3B4-A0C24C0A3357}" dt="2026-01-23T02:37:28.879" v="91" actId="20577"/>
          <ac:spMkLst>
            <pc:docMk/>
            <pc:sldMk cId="408916952" sldId="1256"/>
            <ac:spMk id="732162" creationId="{83A29292-09FA-AFEC-6350-C7FBCA7A30A9}"/>
          </ac:spMkLst>
        </pc:spChg>
      </pc:sldChg>
      <pc:sldChg chg="modSp add del mod">
        <pc:chgData name="贵申 王" userId="201fba2491c5f930" providerId="LiveId" clId="{DCE2E79A-FA80-4B3F-A3B4-A0C24C0A3357}" dt="2026-01-23T02:01:14.727" v="49" actId="47"/>
        <pc:sldMkLst>
          <pc:docMk/>
          <pc:sldMk cId="1943873629" sldId="1256"/>
        </pc:sldMkLst>
      </pc:sldChg>
      <pc:sldChg chg="modSp add mod replId">
        <pc:chgData name="贵申 王" userId="201fba2491c5f930" providerId="LiveId" clId="{DCE2E79A-FA80-4B3F-A3B4-A0C24C0A3357}" dt="2026-01-23T02:37:34.931" v="95" actId="20577"/>
        <pc:sldMkLst>
          <pc:docMk/>
          <pc:sldMk cId="119804952" sldId="1257"/>
        </pc:sldMkLst>
        <pc:spChg chg="mod">
          <ac:chgData name="贵申 王" userId="201fba2491c5f930" providerId="LiveId" clId="{DCE2E79A-FA80-4B3F-A3B4-A0C24C0A3357}" dt="2026-01-23T02:37:34.931" v="95" actId="20577"/>
          <ac:spMkLst>
            <pc:docMk/>
            <pc:sldMk cId="119804952" sldId="1257"/>
            <ac:spMk id="732162" creationId="{07173B11-EA40-84E9-756C-3575BAE1781D}"/>
          </ac:spMkLst>
        </pc:spChg>
      </pc:sldChg>
      <pc:sldChg chg="modSp add del mod">
        <pc:chgData name="贵申 王" userId="201fba2491c5f930" providerId="LiveId" clId="{DCE2E79A-FA80-4B3F-A3B4-A0C24C0A3357}" dt="2026-01-23T02:01:15.185" v="50" actId="47"/>
        <pc:sldMkLst>
          <pc:docMk/>
          <pc:sldMk cId="1294159754" sldId="1257"/>
        </pc:sldMkLst>
      </pc:sldChg>
      <pc:sldChg chg="modSp add mod">
        <pc:chgData name="贵申 王" userId="201fba2491c5f930" providerId="LiveId" clId="{DCE2E79A-FA80-4B3F-A3B4-A0C24C0A3357}" dt="2026-01-23T02:37:42.276" v="99" actId="20577"/>
        <pc:sldMkLst>
          <pc:docMk/>
          <pc:sldMk cId="1161703410" sldId="1258"/>
        </pc:sldMkLst>
        <pc:spChg chg="mod">
          <ac:chgData name="贵申 王" userId="201fba2491c5f930" providerId="LiveId" clId="{DCE2E79A-FA80-4B3F-A3B4-A0C24C0A3357}" dt="2026-01-23T02:37:42.276" v="99" actId="20577"/>
          <ac:spMkLst>
            <pc:docMk/>
            <pc:sldMk cId="1161703410" sldId="1258"/>
            <ac:spMk id="732162" creationId="{A17C19A4-B3E8-CB2E-2BC2-A22F8999523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4DD4E-84D0-4CD6-8027-978C9AF4D0D2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AE1649-B9C3-4243-BC99-EC258870A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601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FFD7D7DE-1544-9C0F-F3EF-96A3A6607E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C56E3F39-F3B9-FE0A-7E92-7EFBE5B508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5049B070-941C-4381-3ACC-5BEA5BC3EC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CF3B37-0F6D-8575-1038-6A5459AA4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174B5C00-6A49-DBA9-6127-302D55C9B9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86CC12DE-98E3-23D2-5795-AAD9C6D3AD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1C08FD62-046A-B2CA-A16F-8BE85042AC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243970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A944FE-9FAC-F0FC-87BD-7ADECAEB6E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D24E52ED-5359-B34F-6F1F-1894AF0888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6C07C83D-8F0E-D8F1-FC6F-CF7377BE76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402D916D-46A6-CFE8-7B5A-1CB367A5E2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758010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A32938-AFF3-0A48-E133-1EC87C7EF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F2823F6C-C8B4-9FC5-5101-4BF92E5C9A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E059C702-2BB3-6B03-62ED-DB90931C25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C799BD4E-8E15-2C89-BB0C-1B10CA225E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354104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AD743-811F-B624-DA5A-8CB3771961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1A8775EB-E72D-AC8D-C7D8-45AE612BB1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2A9A42D4-C66A-3F62-711F-8E6688AA13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7EF52FB0-576A-BEED-E710-2660A9EE4F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6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745CC54-0AA4-FA1B-85E5-B47A16702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6F3D3A3-F487-7725-A27E-616DEAF6B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0D528C2-5F5C-8AB9-AC68-49E616C15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B5BCC-31CF-4766-A10D-EB7FFB8FFC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2475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8836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CD5651A2-B890-93AE-E8D5-E5EF9300BD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1747" y="499913"/>
            <a:ext cx="840850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小路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Little Path 1/5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DE278D42-89D1-1B65-FCDF-1355F5FFE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小路啊！一条小路，通往迦南的小路，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必须通过红海，才能走进茫茫的旷野。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随着云柱火柱带领，并有吗哪随时供应，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脚踏着信心之路，努力面前永不回顾。</a:t>
            </a:r>
          </a:p>
          <a:p>
            <a:pPr algn="ctr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Oh, the little path! A little path leading to Canaan,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must cross the Red Sea to enter the vast wilderness.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Guided by pillars of cloud and fire, and with manna provided at all times,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walk the path of faith, pressing onward without looking back.</a:t>
            </a:r>
          </a:p>
          <a:p>
            <a:pPr algn="ctr">
              <a:buSzPct val="85000"/>
            </a:pP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674409-D78F-7C3E-F375-410DC8146D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467FCAF6-6D2C-15E0-59DF-93C3226F3F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1747" y="499913"/>
            <a:ext cx="840850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小路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Little Path 2/5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559F13D1-A891-9334-3FC6-91D77E6233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小路，这乃是必走的路</a:t>
            </a: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小路，也正是试验的路</a:t>
            </a: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小路，满有盼望的路</a:t>
            </a: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小路，通往天城的路，通往天城的路。</a:t>
            </a:r>
          </a:p>
          <a:p>
            <a:pPr algn="ctr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little path, this is the path we must take,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little path, it is also a path of testing,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little path, a path full of hope,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little path, the path to the heaven.</a:t>
            </a:r>
          </a:p>
        </p:txBody>
      </p:sp>
    </p:spTree>
    <p:extLst>
      <p:ext uri="{BB962C8B-B14F-4D97-AF65-F5344CB8AC3E}">
        <p14:creationId xmlns:p14="http://schemas.microsoft.com/office/powerpoint/2010/main" val="2935922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F9D119-A2A7-9F1F-2E35-3F38A95638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83A29292-09FA-AFEC-6350-C7FBCA7A30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1747" y="499913"/>
            <a:ext cx="840850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小路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Little Path 3/5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74E33C89-5FC1-09C2-F792-76DEAE5497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小路啊！一条小路，通往迦南的小路，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必须通过红海，才能走进茫茫的旷野。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随着云柱火柱带领，并有吗哪随时供应，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脚踏着信心之路，努力面前永不回顾。</a:t>
            </a:r>
          </a:p>
          <a:p>
            <a:pPr algn="ctr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Oh, the little path! A little path leading to Canaan,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must cross the Red Sea to enter the vast wilderness.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Guided by pillars of cloud and fire, and with manna provided at all times,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walk the path of faith, pressing onward without looking back.</a:t>
            </a:r>
          </a:p>
          <a:p>
            <a:pPr algn="ctr">
              <a:buSzPct val="85000"/>
            </a:pP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16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82DF7-B941-96E1-DCAF-6C58147D8D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07173B11-EA40-84E9-756C-3575BAE178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1747" y="499913"/>
            <a:ext cx="840850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小路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Little Path 4/5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AE88AA08-1C3B-027F-A638-C225FB3D1E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小路，这乃是必走的路</a:t>
            </a: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小路，也正是试验的路</a:t>
            </a: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小路，满有盼望的路</a:t>
            </a: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小路，通往天城的路，通往天城的路。</a:t>
            </a:r>
          </a:p>
          <a:p>
            <a:pPr algn="ctr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little path, this is the path we must take,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little path, it is also a path of testing,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little path, a path full of hope,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little path, the path to the heaven.</a:t>
            </a:r>
          </a:p>
        </p:txBody>
      </p:sp>
    </p:spTree>
    <p:extLst>
      <p:ext uri="{BB962C8B-B14F-4D97-AF65-F5344CB8AC3E}">
        <p14:creationId xmlns:p14="http://schemas.microsoft.com/office/powerpoint/2010/main" val="119804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BF678B-4D89-7E94-BC57-CAFFDAA939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A17C19A4-B3E8-CB2E-2BC2-A22F899952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1747" y="499913"/>
            <a:ext cx="840850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小路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Little Path 5/5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5749EA9F-003A-5ABD-C1C1-82DB411F81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小路，这乃是必走的路</a:t>
            </a: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小路，也正是试验的路</a:t>
            </a: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小路，满有盼望的路</a:t>
            </a: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小路，通往天城的路，通往天城的路。</a:t>
            </a:r>
          </a:p>
          <a:p>
            <a:pPr algn="ctr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little path, this is the path we must take,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little path, it is also a path of testing,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little path, a path full of hope,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little path, the path to the heaven.</a:t>
            </a:r>
          </a:p>
        </p:txBody>
      </p:sp>
    </p:spTree>
    <p:extLst>
      <p:ext uri="{BB962C8B-B14F-4D97-AF65-F5344CB8AC3E}">
        <p14:creationId xmlns:p14="http://schemas.microsoft.com/office/powerpoint/2010/main" val="1161703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555</Words>
  <Application>Microsoft Office PowerPoint</Application>
  <PresentationFormat>Widescreen</PresentationFormat>
  <Paragraphs>60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Microsoft YaHei</vt:lpstr>
      <vt:lpstr>TSC FLi S5 TT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 王</dc:creator>
  <cp:lastModifiedBy>贵申 王</cp:lastModifiedBy>
  <cp:revision>1</cp:revision>
  <dcterms:created xsi:type="dcterms:W3CDTF">2023-10-19T20:42:40Z</dcterms:created>
  <dcterms:modified xsi:type="dcterms:W3CDTF">2026-01-23T02:38:00Z</dcterms:modified>
</cp:coreProperties>
</file>